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6" r:id="rId7"/>
    <p:sldId id="265" r:id="rId8"/>
    <p:sldId id="267" r:id="rId9"/>
    <p:sldId id="259" r:id="rId10"/>
    <p:sldId id="268" r:id="rId11"/>
    <p:sldId id="269" r:id="rId12"/>
    <p:sldId id="261" r:id="rId13"/>
    <p:sldId id="280" r:id="rId14"/>
    <p:sldId id="270" r:id="rId15"/>
    <p:sldId id="271" r:id="rId16"/>
    <p:sldId id="272" r:id="rId17"/>
    <p:sldId id="276" r:id="rId18"/>
    <p:sldId id="273" r:id="rId19"/>
    <p:sldId id="274" r:id="rId20"/>
    <p:sldId id="275" r:id="rId21"/>
    <p:sldId id="278" r:id="rId22"/>
    <p:sldId id="277" r:id="rId23"/>
    <p:sldId id="282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75CAD-E9A0-4598-A15E-80FD52FB0A4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8DBAE-C7A8-43D9-9874-4B0DC71B4B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ergey\Desktop\YouCut_20210329_080622272.mp4" TargetMode="Externa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Sergey\Desktop\&#1058;&#1086;&#1095;&#1082;&#1072;%20&#1088;&#1086;&#1089;&#1090;&#1072;%202020(1)\&#1090;&#1086;&#1095;&#1082;&#1072;%20&#1088;&#1086;&#1089;&#1090;&#1072;%20&#1041;&#1077;&#1083;&#1077;&#1077;&#1085;&#1082;&#1086;\&#1052;&#1086;&#1081;%20&#1092;&#1080;&#1083;&#1100;&#1084;.mp4" TargetMode="External"/><Relationship Id="rId1" Type="http://schemas.openxmlformats.org/officeDocument/2006/relationships/video" Target="file:///C:\Users\Sergey\Desktop\&#1058;&#1086;&#1095;&#1082;&#1072;%20&#1088;&#1086;&#1089;&#1090;&#1072;%202020(1)\&#1090;&#1086;&#1095;&#1082;&#1072;%20&#1088;&#1086;&#1089;&#1090;&#1072;%20&#1041;&#1077;&#1083;&#1077;&#1077;&#1085;&#1082;&#1086;\YouCut_20200926_144136592.mp4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Sergey\Desktop\&#1058;&#1086;&#1095;&#1082;&#1072;%20&#1088;&#1086;&#1089;&#1090;&#1072;%202020(1)\&#1090;&#1086;&#1095;&#1082;&#1072;%20&#1088;&#1086;&#1089;&#1090;&#1072;%20&#1041;&#1077;&#1083;&#1077;&#1077;&#1085;&#1082;&#1086;\&#1086;&#1090;&#1079;&#1099;&#1074;&#1099;%20&#1076;&#1077;&#1090;&#1077;&#1081;%20&#1086;%20&#1079;&#1072;&#1085;&#1103;&#1090;&#1080;&#1080;.mp4" TargetMode="External"/><Relationship Id="rId1" Type="http://schemas.openxmlformats.org/officeDocument/2006/relationships/video" Target="file:///C:\Users\Sergey\Desktop\&#1058;&#1086;&#1095;&#1082;&#1072;%20&#1088;&#1086;&#1089;&#1090;&#1072;%202020(1)\&#1090;&#1086;&#1095;&#1082;&#1072;%20&#1088;&#1086;&#1089;&#1090;&#1072;%20&#1041;&#1077;&#1083;&#1077;&#1077;&#1085;&#1082;&#1086;\&#1090;&#1088;.mp4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ergey\Desktop\Точка роста 2020(1)\yemblema_do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1" y="1268760"/>
            <a:ext cx="6180827" cy="50405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5689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СОШ №1 ст.АРХОНСКАЯ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ergey\Desktop\Точка роста 2020(1)\20201020_101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1"/>
            <a:ext cx="7920880" cy="5995653"/>
          </a:xfrm>
          <a:prstGeom prst="rect">
            <a:avLst/>
          </a:prstGeom>
          <a:noFill/>
        </p:spPr>
      </p:pic>
      <p:pic>
        <p:nvPicPr>
          <p:cNvPr id="4" name="Рисунок 3" descr="http://ds54.as00.ru/wp-content/uploads/2020/05/%D0%BB%D0%BE%D0%B3%D0%BE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7596" y="0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ergey\Desktop\Точка роста 2020(1)\20201228_133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76672"/>
            <a:ext cx="4128459" cy="3168352"/>
          </a:xfrm>
          <a:prstGeom prst="rect">
            <a:avLst/>
          </a:prstGeom>
          <a:noFill/>
        </p:spPr>
      </p:pic>
      <p:pic>
        <p:nvPicPr>
          <p:cNvPr id="24578" name="Picture 2" descr="C:\Users\Sergey\Desktop\Точка роста 2020(1)\20201228_132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3672408" cy="3168352"/>
          </a:xfrm>
          <a:prstGeom prst="rect">
            <a:avLst/>
          </a:prstGeom>
          <a:noFill/>
        </p:spPr>
      </p:pic>
      <p:pic>
        <p:nvPicPr>
          <p:cNvPr id="24579" name="Picture 3" descr="C:\Users\Sergey\Desktop\Точка роста 2020(1)\20201228_152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861048"/>
            <a:ext cx="4959837" cy="2592288"/>
          </a:xfrm>
          <a:prstGeom prst="rect">
            <a:avLst/>
          </a:prstGeom>
          <a:noFill/>
        </p:spPr>
      </p:pic>
      <p:pic>
        <p:nvPicPr>
          <p:cNvPr id="5" name="Рисунок 4" descr="http://ds54.as00.ru/wp-content/uploads/2020/05/%D0%BB%D0%BE%D0%B3%D0%BE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7596" y="3933056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ergey\Desktop\Точка роста 2020(1)\20201228_143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2592515" cy="4605586"/>
          </a:xfrm>
          <a:prstGeom prst="rect">
            <a:avLst/>
          </a:prstGeom>
          <a:noFill/>
        </p:spPr>
      </p:pic>
      <p:pic>
        <p:nvPicPr>
          <p:cNvPr id="2" name="Picture 2" descr="C:\Users\Sergey\Desktop\Точка роста 2020(1)\20201228_131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764704"/>
            <a:ext cx="2218556" cy="3944100"/>
          </a:xfrm>
          <a:prstGeom prst="rect">
            <a:avLst/>
          </a:prstGeom>
          <a:noFill/>
        </p:spPr>
      </p:pic>
      <p:pic>
        <p:nvPicPr>
          <p:cNvPr id="3076" name="Picture 4" descr="C:\Users\Sergey\Desktop\Точка роста 2020(1)\20201228_143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4064000" cy="2286000"/>
          </a:xfrm>
          <a:prstGeom prst="rect">
            <a:avLst/>
          </a:prstGeom>
          <a:noFill/>
        </p:spPr>
      </p:pic>
      <p:pic>
        <p:nvPicPr>
          <p:cNvPr id="3077" name="Picture 5" descr="C:\Users\Sergey\Desktop\Точка роста 2020(1)\20201228_1559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212976"/>
            <a:ext cx="4064000" cy="2646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ergey\Desktop\Точка роста 2020(1)\20201211_132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3935986" cy="2592288"/>
          </a:xfrm>
          <a:prstGeom prst="rect">
            <a:avLst/>
          </a:prstGeom>
          <a:noFill/>
        </p:spPr>
      </p:pic>
      <p:pic>
        <p:nvPicPr>
          <p:cNvPr id="34819" name="Picture 3" descr="C:\Users\Sergey\Desktop\Точка роста 2020(1)\Screenshot_20210302-162210_Video Player.jpg"/>
          <p:cNvPicPr>
            <a:picLocks noChangeAspect="1" noChangeArrowheads="1"/>
          </p:cNvPicPr>
          <p:nvPr/>
        </p:nvPicPr>
        <p:blipFill>
          <a:blip r:embed="rId3" cstate="print"/>
          <a:srcRect t="34256" b="34442"/>
          <a:stretch>
            <a:fillRect/>
          </a:stretch>
        </p:blipFill>
        <p:spPr bwMode="auto">
          <a:xfrm>
            <a:off x="1619672" y="2996952"/>
            <a:ext cx="5849888" cy="3600400"/>
          </a:xfrm>
          <a:prstGeom prst="rect">
            <a:avLst/>
          </a:prstGeom>
          <a:noFill/>
        </p:spPr>
      </p:pic>
      <p:pic>
        <p:nvPicPr>
          <p:cNvPr id="4" name="Рисунок 3" descr="http://ds54.as00.ru/wp-content/uploads/2020/05/%D0%BB%D0%BE%D0%B3%D0%BE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60648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ergey\Desktop\Точка роста 2020(1)\IMG-20201201-WA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840427" cy="2880320"/>
          </a:xfrm>
          <a:prstGeom prst="rect">
            <a:avLst/>
          </a:prstGeom>
          <a:noFill/>
        </p:spPr>
      </p:pic>
      <p:pic>
        <p:nvPicPr>
          <p:cNvPr id="25603" name="Picture 3" descr="C:\Users\Sergey\Desktop\Точка роста 2020(1)\20210310_202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320480" cy="2808312"/>
          </a:xfrm>
          <a:prstGeom prst="rect">
            <a:avLst/>
          </a:prstGeom>
          <a:noFill/>
        </p:spPr>
      </p:pic>
      <p:pic>
        <p:nvPicPr>
          <p:cNvPr id="25604" name="Picture 4" descr="C:\Users\Sergey\Desktop\Точка роста 2020(1)\20210318_123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356992"/>
            <a:ext cx="4129203" cy="3096902"/>
          </a:xfrm>
          <a:prstGeom prst="rect">
            <a:avLst/>
          </a:prstGeom>
          <a:noFill/>
        </p:spPr>
      </p:pic>
      <p:pic>
        <p:nvPicPr>
          <p:cNvPr id="5" name="Рисунок 4" descr="http://ds54.as00.ru/wp-content/uploads/2020/05/%D0%BB%D0%BE%D0%B3%D0%BE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7596" y="3356992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Sergey\Desktop\Точка роста 2020(1)\20210318_120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844824"/>
            <a:ext cx="3960440" cy="2970330"/>
          </a:xfrm>
          <a:prstGeom prst="rect">
            <a:avLst/>
          </a:prstGeom>
          <a:noFill/>
        </p:spPr>
      </p:pic>
      <p:pic>
        <p:nvPicPr>
          <p:cNvPr id="30724" name="Picture 4" descr="C:\Users\Sergey\Desktop\Точка роста 2020(1)\IMG-20201017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951788" cy="2209229"/>
          </a:xfrm>
          <a:prstGeom prst="rect">
            <a:avLst/>
          </a:prstGeom>
          <a:noFill/>
        </p:spPr>
      </p:pic>
      <p:pic>
        <p:nvPicPr>
          <p:cNvPr id="30725" name="Picture 5" descr="C:\Users\Sergey\Desktop\Точка роста 2020(1)\IMG-20201121-WA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96618"/>
            <a:ext cx="2299756" cy="3072742"/>
          </a:xfrm>
          <a:prstGeom prst="rect">
            <a:avLst/>
          </a:prstGeom>
          <a:noFill/>
        </p:spPr>
      </p:pic>
      <p:pic>
        <p:nvPicPr>
          <p:cNvPr id="30726" name="Picture 6" descr="C:\Users\Sergey\Desktop\Точка роста 2020(1)\20210318_123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88640"/>
            <a:ext cx="2844552" cy="2133414"/>
          </a:xfrm>
          <a:prstGeom prst="rect">
            <a:avLst/>
          </a:prstGeom>
          <a:noFill/>
        </p:spPr>
      </p:pic>
      <p:pic>
        <p:nvPicPr>
          <p:cNvPr id="30727" name="Picture 7" descr="C:\Users\Sergey\Desktop\Точка роста 2020(1)\20210318_1247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647231"/>
            <a:ext cx="2838574" cy="3210769"/>
          </a:xfrm>
          <a:prstGeom prst="rect">
            <a:avLst/>
          </a:prstGeom>
          <a:noFill/>
        </p:spPr>
      </p:pic>
      <p:pic>
        <p:nvPicPr>
          <p:cNvPr id="8" name="Рисунок 7" descr="http://ds54.as00.ru/wp-content/uploads/2020/05/%D0%BB%D0%BE%D0%B3%D0%BE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188640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ergey\Desktop\Точка роста 2020(1)\Polish_20210322_162734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136904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ergey\Desktop\Точка роста 2020(1)\Polish_20210326_224428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280920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ergey\Desktop\Точка роста 2020(1)\Polish_20210324_165539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632"/>
            <a:ext cx="7560840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ergey\Desktop\Точка роста 2020(1)\Polish_20210324_165756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7632848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Sergey\Desktop\14-1024x5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32403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http://ds54.as00.ru/wp-content/uploads/2020/05/%D0%BB%D0%BE%D0%B3%D0%BE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88640"/>
            <a:ext cx="2996524" cy="248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91680" y="2492896"/>
            <a:ext cx="5526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«Точка роста» как ресурс формирования у обучающихся современных технологических навыков 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4293096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первые шаги реализации проект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161451" y="5731024"/>
            <a:ext cx="68210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normalizeH="0" baseline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otumChe" pitchFamily="49" charset="-127"/>
                <a:ea typeface="DotumChe" pitchFamily="49" charset="-127"/>
                <a:cs typeface="Times New Roman" pitchFamily="18" charset="0"/>
              </a:rPr>
              <a:t>Белеенко</a:t>
            </a:r>
            <a:r>
              <a:rPr kumimoji="0" lang="ru-RU" sz="2400" b="1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otumChe" pitchFamily="49" charset="-127"/>
                <a:ea typeface="DotumChe" pitchFamily="49" charset="-127"/>
                <a:cs typeface="Times New Roman" pitchFamily="18" charset="0"/>
              </a:rPr>
              <a:t> Елена Ивановна</a:t>
            </a:r>
            <a:endParaRPr kumimoji="0" lang="ru-RU" sz="2400" b="1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DotumChe" pitchFamily="49" charset="-127"/>
              <a:ea typeface="DotumChe" pitchFamily="49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ergey\Desktop\Точка роста 2020(1)\20210120_132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22446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C:\Users\Sergey\Desktop\Точка роста 2020(1)\20210120_134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46449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C:\Users\Sergey\Desktop\Точка роста 2020(1)\20210120_132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9530" y="332656"/>
            <a:ext cx="422447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C:\Users\Sergey\Desktop\Точка роста 2020(1)\20210116_121838.jpg"/>
          <p:cNvPicPr>
            <a:picLocks noChangeAspect="1" noChangeArrowheads="1"/>
          </p:cNvPicPr>
          <p:nvPr/>
        </p:nvPicPr>
        <p:blipFill>
          <a:blip r:embed="rId5" cstate="print"/>
          <a:srcRect l="20706"/>
          <a:stretch>
            <a:fillRect/>
          </a:stretch>
        </p:blipFill>
        <p:spPr bwMode="auto">
          <a:xfrm>
            <a:off x="5004048" y="3068960"/>
            <a:ext cx="386202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13690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ergey\Desktop\Точка роста 2020(1)\IMG-20210301-WA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501008"/>
            <a:ext cx="3752232" cy="2808312"/>
          </a:xfrm>
          <a:prstGeom prst="rect">
            <a:avLst/>
          </a:prstGeom>
          <a:noFill/>
        </p:spPr>
      </p:pic>
      <p:pic>
        <p:nvPicPr>
          <p:cNvPr id="32771" name="Picture 3" descr="C:\Users\Sergey\Desktop\Точка роста 2020(1)\IMG-20201203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2736304" cy="3048000"/>
          </a:xfrm>
          <a:prstGeom prst="rect">
            <a:avLst/>
          </a:prstGeom>
          <a:noFill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13560" y="1484784"/>
            <a:ext cx="3676912" cy="275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25528" y="1052736"/>
            <a:ext cx="3676912" cy="275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7928" y="1205136"/>
            <a:ext cx="3676912" cy="275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2656"/>
            <a:ext cx="3676912" cy="275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 t="23323" b="21799"/>
          <a:stretch>
            <a:fillRect/>
          </a:stretch>
        </p:blipFill>
        <p:spPr bwMode="auto">
          <a:xfrm>
            <a:off x="683568" y="188640"/>
            <a:ext cx="3240360" cy="316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http://ds54.as00.ru/wp-content/uploads/2020/05/%D0%BB%D0%BE%D0%B3%D0%BE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852936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Cut_20210329_08062227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85546" y="188640"/>
            <a:ext cx="8100900" cy="6480720"/>
          </a:xfrm>
          <a:prstGeom prst="rect">
            <a:avLst/>
          </a:prstGeom>
        </p:spPr>
      </p:pic>
      <p:pic>
        <p:nvPicPr>
          <p:cNvPr id="3" name="Рисунок 2" descr="http://ds54.as00.ru/wp-content/uploads/2020/05/%D0%BB%D0%BE%D0%B3%D0%BE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60648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ergey\Desktop\Точка роста 2020(1)\T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5878140" cy="4684589"/>
          </a:xfrm>
          <a:prstGeom prst="rect">
            <a:avLst/>
          </a:prstGeom>
          <a:noFill/>
        </p:spPr>
      </p:pic>
      <p:pic>
        <p:nvPicPr>
          <p:cNvPr id="2" name="Рисунок 1" descr="http://ds54.as00.ru/wp-content/uploads/2020/05/%D0%BB%D0%BE%D0%B3%D0%BE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620688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15616" y="5373216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5536" y="-3081586"/>
            <a:ext cx="8064896" cy="812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b="1" i="1" dirty="0"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3429000"/>
            <a:ext cx="27231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12 групп</a:t>
            </a: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4941168"/>
            <a:ext cx="4274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156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учащихся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http://ds54.as00.ru/wp-content/uploads/2020/05/%D0%BB%D0%BE%D0%B3%D0%BE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16632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980728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и содержание  центра направлено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и освоение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передовых цифровых, интеллектуальных, производственных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технологий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центре созданы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Sergey\Desktop\Точка роста 2020(1)\20200926_093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4896">
            <a:off x="6590849" y="2842808"/>
            <a:ext cx="2162325" cy="1694803"/>
          </a:xfrm>
          <a:prstGeom prst="rect">
            <a:avLst/>
          </a:prstGeom>
          <a:noFill/>
        </p:spPr>
      </p:pic>
      <p:pic>
        <p:nvPicPr>
          <p:cNvPr id="8193" name="Picture 1" descr="C:\Users\Sergey\Desktop\Точка роста 2020(1)\IMG-20210130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65190">
            <a:off x="688156" y="2596523"/>
            <a:ext cx="2016224" cy="2279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Lego E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6660" y="4340660"/>
            <a:ext cx="2517340" cy="251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17;p30" descr="Картинки по запросу zspce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292080" y="1340768"/>
            <a:ext cx="3421097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59632" y="162880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2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программирование;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2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   </a:t>
            </a:r>
            <a:r>
              <a:rPr lang="ru-RU" sz="2400" b="1" dirty="0" err="1" smtClean="0"/>
              <a:t>Квадрокоптеры</a:t>
            </a:r>
            <a:r>
              <a:rPr lang="ru-RU" sz="2400" dirty="0" smtClean="0"/>
              <a:t> </a:t>
            </a:r>
            <a:r>
              <a:rPr lang="ru-RU" sz="2400" b="1" dirty="0" smtClean="0"/>
              <a:t>«</a:t>
            </a:r>
            <a:r>
              <a:rPr lang="ru-RU" sz="2400" b="1" dirty="0" err="1" smtClean="0"/>
              <a:t>Аэровираж</a:t>
            </a:r>
            <a:r>
              <a:rPr lang="ru-RU" sz="2400" b="1" dirty="0" smtClean="0"/>
              <a:t>»</a:t>
            </a:r>
            <a:r>
              <a:rPr lang="ru-RU" altLang="zh-CN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</a:t>
            </a:r>
            <a:r>
              <a:rPr lang="ru-RU" altLang="zh-CN" sz="24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Еременко О.А.</a:t>
            </a:r>
            <a:endParaRPr lang="ru-RU" altLang="zh-CN" sz="24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oogle Shape;90;p13" descr="Картинки по запросу augmented reality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79512" y="3573016"/>
            <a:ext cx="3275856" cy="16236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131840" y="3140968"/>
            <a:ext cx="496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altLang="zh-CN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</a:t>
            </a:r>
            <a:r>
              <a:rPr lang="ru-RU" altLang="zh-CN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-проектирование  инженерная графика и промышленный дизай</a:t>
            </a:r>
            <a:r>
              <a:rPr lang="ru-RU" altLang="zh-CN" sz="2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 – </a:t>
            </a:r>
            <a:r>
              <a:rPr lang="ru-RU" altLang="zh-CN" sz="2400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Скворцова </a:t>
            </a:r>
            <a:r>
              <a:rPr lang="ru-RU" altLang="zh-CN" sz="2400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М.М</a:t>
            </a:r>
            <a:endParaRPr lang="ru-RU" altLang="zh-CN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5229200"/>
            <a:ext cx="5148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Начальное моделирование и </a:t>
            </a:r>
            <a:r>
              <a:rPr lang="ru-RU" sz="2400" b="1" i="1" dirty="0" smtClean="0"/>
              <a:t>конструирование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Титаренко Г.Н.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404664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модель  нашего центра включает следующие образовательные           направления  определяющие содержание деятельности:</a:t>
            </a:r>
            <a:endParaRPr lang="ru-RU" altLang="zh-CN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zh-CN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kk/e/e6/%D0%91%D0%B8%D0%BE%D1%82%D0%B5%D1%85%D0%BD%D0%BE%D0%BB%D0%BE%D0%B3%D0%B8%D1%8F_(%D0%9A%D0%B0%D0%B7%D0%9D%D1%8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1874748" cy="2020879"/>
          </a:xfrm>
          <a:prstGeom prst="rect">
            <a:avLst/>
          </a:prstGeom>
          <a:noFill/>
        </p:spPr>
      </p:pic>
      <p:pic>
        <p:nvPicPr>
          <p:cNvPr id="1026" name="Picture 2" descr="http://detki-kovrovo.ru/cons/image/kons_shahmaty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0648"/>
            <a:ext cx="3312368" cy="20840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0" y="15567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Шахматная академия </a:t>
            </a:r>
            <a:r>
              <a:rPr lang="ru-RU" altLang="zh-CN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endParaRPr lang="ru-RU" altLang="zh-CN" sz="2400" b="1" i="1" dirty="0" smtClean="0">
              <a:solidFill>
                <a:schemeClr val="accent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2400" b="1" i="1" dirty="0" smtClean="0">
                <a:solidFill>
                  <a:schemeClr val="accent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Журавлева Е.Н.</a:t>
            </a:r>
            <a:endParaRPr lang="ru-RU" altLang="zh-CN" sz="2400" b="1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30" name="Picture 6" descr="http://detsadtopolek.ru/images/ohranatruda/%D0%9F%D0%B5%D1%80%D0%B2%D0%B0%D1%8F_%D0%BC%D0%B5%D0%B4%D0%B8%D1%86%D0%B8%D0%BD%D1%81%D0%BA%D0%B0%D1%8F_%D0%BF%D0%BE%D0%BC%D0%BE%D1%89%D1%8C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05064"/>
            <a:ext cx="2480275" cy="22322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5445224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24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Школа безопасности            </a:t>
            </a:r>
            <a:r>
              <a:rPr lang="ru-RU" altLang="zh-CN" sz="2400" b="1" i="1" dirty="0" smtClean="0">
                <a:solidFill>
                  <a:schemeClr val="accent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altLang="zh-CN" sz="2400" b="1" i="1" dirty="0" err="1" smtClean="0">
                <a:solidFill>
                  <a:schemeClr val="accent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Белеенко</a:t>
            </a:r>
            <a:r>
              <a:rPr lang="ru-RU" altLang="zh-CN" sz="2400" b="1" i="1" dirty="0" smtClean="0">
                <a:solidFill>
                  <a:schemeClr val="accent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Е.И.</a:t>
            </a:r>
          </a:p>
        </p:txBody>
      </p:sp>
      <p:pic>
        <p:nvPicPr>
          <p:cNvPr id="1034" name="Picture 10" descr="http://img1.liveinternet.ru/images/attach/c/10/109/678/109678171_large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8497" y="5301208"/>
            <a:ext cx="1611280" cy="15567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79712" y="2996952"/>
            <a:ext cx="49362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Биотехнологии и проектирование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                 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Носолевская</a:t>
            </a:r>
            <a:r>
              <a:rPr lang="ru-RU" sz="2400" b="1" i="1" dirty="0" smtClean="0">
                <a:solidFill>
                  <a:srgbClr val="FF0000"/>
                </a:solidFill>
              </a:rPr>
              <a:t> Е.В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5124" name="AutoShape 4" descr="https://profilaktika.club/wp-content/uploads/2017/09/kishechnaja-infekt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profilaktika.club/wp-content/uploads/2017/09/kishechnaja-infekt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s://profilaktika.club/wp-content/uploads/2017/09/kishechnaja-infekt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76672"/>
            <a:ext cx="550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    </a:t>
            </a:r>
            <a:r>
              <a:rPr lang="ru-RU" b="1" dirty="0" smtClean="0">
                <a:solidFill>
                  <a:srgbClr val="FF0000"/>
                </a:solidFill>
              </a:rPr>
              <a:t>ШТАТНАЯ  НАГРУЗКА  СОТРУДНИКОВ              ЦЕНТРА  «ТОЧКА РОСТА»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://ds54.as00.ru/wp-content/uploads/2020/05/%D0%BB%D0%BE%D0%B3%D0%BE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16632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99592" y="1196750"/>
          <a:ext cx="7560840" cy="4968554"/>
        </p:xfrm>
        <a:graphic>
          <a:graphicData uri="http://schemas.openxmlformats.org/drawingml/2006/table">
            <a:tbl>
              <a:tblPr/>
              <a:tblGrid>
                <a:gridCol w="1030748"/>
                <a:gridCol w="1140047"/>
                <a:gridCol w="1093998"/>
                <a:gridCol w="1093493"/>
                <a:gridCol w="849089"/>
                <a:gridCol w="1213418"/>
                <a:gridCol w="1140047"/>
              </a:tblGrid>
              <a:tr h="566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ФИО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ОСНОВНАЯ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ДОЛЖНОСТЬ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КАТЕГОРИЯ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ПЕДАГОГИЧЕСКИЙ СТАЖ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ставка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ДОЛЖНОСТЬ В ЦЕНТРЕ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Белеенко Елена Ивановна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учитель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35лет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Начальные классы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Руководитель центра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Еременко Оксана Андреевна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учитель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Информатика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Педагог по информатике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Журавлева</a:t>
                      </a:r>
                      <a:r>
                        <a:rPr lang="ru-RU" sz="11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Елена Николаевна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  <a:endParaRPr lang="ru-RU" sz="105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Calibri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Доп.образование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Педагог по  шахматам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/>
                          <a:ea typeface="Calibri"/>
                          <a:cs typeface="Times New Roman"/>
                        </a:rPr>
                        <a:t>Скворцова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/>
                          <a:ea typeface="Calibri"/>
                          <a:cs typeface="Times New Roman"/>
                        </a:rPr>
                        <a:t>Марина 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Михайловна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Преподаватель </a:t>
                      </a:r>
                      <a:r>
                        <a:rPr lang="ru-RU" sz="900" b="1" dirty="0" err="1">
                          <a:latin typeface="Times New Roman"/>
                          <a:ea typeface="Calibri"/>
                          <a:cs typeface="Times New Roman"/>
                        </a:rPr>
                        <a:t>Кванториума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Calibri"/>
                          <a:ea typeface="Calibri"/>
                          <a:cs typeface="Times New Roman"/>
                        </a:rPr>
                        <a:t>первая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Технология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промдизайн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Педагог по  техническому творчеству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Титаренко Галина Николаевна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учитель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первая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0,25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Начальные классы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Педагог по техническому творчеству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Носолевская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Елена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Преподаватель Кванториума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Без категории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0,15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биология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Педагог по биотехнологиям и медпомощи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8864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ГРАФИК  РАБОТЫ</a:t>
            </a:r>
            <a:endParaRPr lang="ru-RU" sz="8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Центра </a:t>
            </a:r>
            <a:r>
              <a:rPr lang="ru-RU" b="1" dirty="0" smtClean="0">
                <a:solidFill>
                  <a:schemeClr val="accent2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Точка Роста</a:t>
            </a:r>
            <a:r>
              <a:rPr lang="ru-RU" b="1" dirty="0" smtClean="0">
                <a:solidFill>
                  <a:schemeClr val="accent2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МБОУ </a:t>
            </a:r>
            <a:r>
              <a:rPr lang="ru-RU" b="1" dirty="0" smtClean="0">
                <a:solidFill>
                  <a:schemeClr val="accent2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СОШ №1 имени Героя </a:t>
            </a:r>
            <a:r>
              <a:rPr lang="ru-RU" b="1" dirty="0" err="1" smtClean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СоветскогоСоюза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П.В.Масленникова</a:t>
            </a:r>
            <a:r>
              <a:rPr lang="ru-RU" b="1" dirty="0" smtClean="0">
                <a:solidFill>
                  <a:schemeClr val="accent2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endParaRPr lang="ru-RU" sz="8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27586" y="1844823"/>
          <a:ext cx="7632846" cy="4331424"/>
        </p:xfrm>
        <a:graphic>
          <a:graphicData uri="http://schemas.openxmlformats.org/drawingml/2006/table">
            <a:tbl>
              <a:tblPr/>
              <a:tblGrid>
                <a:gridCol w="288030"/>
                <a:gridCol w="1127234"/>
                <a:gridCol w="622795"/>
                <a:gridCol w="622396"/>
                <a:gridCol w="676693"/>
                <a:gridCol w="676693"/>
                <a:gridCol w="676693"/>
                <a:gridCol w="1471156"/>
                <a:gridCol w="1471156"/>
              </a:tblGrid>
              <a:tr h="2326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7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7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Предметные направления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Время работы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5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Понедельнк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вторник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пятница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суббота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Место проведения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Шахматы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12-50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13-50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13-00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13-50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12-00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13-00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12-00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12-00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12-50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Кабинет №16 « Точка роста»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2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Times New Roman"/>
                          <a:cs typeface="Times New Roman"/>
                        </a:rPr>
                        <a:t>Конструирование</a:t>
                      </a:r>
                      <a:r>
                        <a:rPr lang="ru-RU" sz="1000" b="1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и моделирование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13-00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13-00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9-00- 11 -00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Кабинет№12   « Точка роста»                    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latin typeface="Calibri"/>
                          <a:ea typeface="Times New Roman"/>
                          <a:cs typeface="Times New Roman"/>
                        </a:rPr>
                        <a:t>Промдизайн</a:t>
                      </a:r>
                      <a:endParaRPr lang="ru-RU" sz="10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15-30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2ч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Times New Roman"/>
                          <a:cs typeface="Times New Roman"/>
                        </a:rPr>
                        <a:t>15-30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Times New Roman"/>
                          <a:cs typeface="Times New Roman"/>
                        </a:rPr>
                        <a:t>2ч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15-30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2ч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Times New Roman"/>
                          <a:cs typeface="Times New Roman"/>
                        </a:rPr>
                        <a:t>15-30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Кабинет 12« Точка роста»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ОБЖ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11-10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2ч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Кабинет№16 « Точка роста»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Информатика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14-30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2ч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14-30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2ч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14-30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2ч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14-30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12-00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14-30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Кабинет№12 « Точка роста»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Биотехнология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15-30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13-20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Кабинет№12 « Точка роста»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://ds54.as00.ru/wp-content/uploads/2020/05/%D0%BB%D0%BE%D0%B3%D0%BE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16632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ouCut_20200926_14413659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711695" y="332656"/>
            <a:ext cx="6240297" cy="3528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40152" y="5229200"/>
            <a:ext cx="3048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родители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Мой фильм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323528" y="3284984"/>
            <a:ext cx="5472608" cy="3374775"/>
          </a:xfrm>
          <a:prstGeom prst="rect">
            <a:avLst/>
          </a:prstGeom>
        </p:spPr>
      </p:pic>
      <p:pic>
        <p:nvPicPr>
          <p:cNvPr id="8" name="Рисунок 7" descr="http://ds54.as00.ru/wp-content/uploads/2020/05/%D0%BB%D0%BE%D0%B3%D0%BE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60648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р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2996952"/>
            <a:ext cx="6056252" cy="36724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5445224"/>
            <a:ext cx="4361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обучающиеся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отзывы детей о занятии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3841888" y="116632"/>
            <a:ext cx="5120568" cy="2880320"/>
          </a:xfrm>
          <a:prstGeom prst="rect">
            <a:avLst/>
          </a:prstGeom>
        </p:spPr>
      </p:pic>
      <p:pic>
        <p:nvPicPr>
          <p:cNvPr id="8" name="Рисунок 7" descr="http://ds54.as00.ru/wp-content/uploads/2020/05/%D0%BB%D0%BE%D0%B3%D0%BE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19164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329</Words>
  <Application>Microsoft Office PowerPoint</Application>
  <PresentationFormat>Экран (4:3)</PresentationFormat>
  <Paragraphs>179</Paragraphs>
  <Slides>24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Сергей</cp:lastModifiedBy>
  <cp:revision>56</cp:revision>
  <dcterms:created xsi:type="dcterms:W3CDTF">2020-09-28T18:41:27Z</dcterms:created>
  <dcterms:modified xsi:type="dcterms:W3CDTF">2022-05-25T03:55:15Z</dcterms:modified>
</cp:coreProperties>
</file>