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60" r:id="rId5"/>
    <p:sldId id="261" r:id="rId6"/>
    <p:sldId id="258" r:id="rId7"/>
    <p:sldId id="268" r:id="rId8"/>
    <p:sldId id="264" r:id="rId9"/>
    <p:sldId id="278" r:id="rId10"/>
    <p:sldId id="272" r:id="rId11"/>
    <p:sldId id="274" r:id="rId12"/>
    <p:sldId id="269" r:id="rId13"/>
    <p:sldId id="266" r:id="rId14"/>
    <p:sldId id="263" r:id="rId15"/>
    <p:sldId id="276" r:id="rId16"/>
    <p:sldId id="281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528F7-8481-4EC3-877B-5A0E0682535C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4DCD-1479-4111-8B06-D958606F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7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70485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Применение дистанционных</a:t>
            </a:r>
          </a:p>
          <a:p>
            <a:pPr algn="ctr"/>
            <a:r>
              <a:rPr lang="ru-RU" sz="4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образовательных</a:t>
            </a:r>
          </a:p>
          <a:p>
            <a:pPr algn="ctr"/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ехнологий в начальной школе</a:t>
            </a:r>
            <a:endParaRPr lang="ru-RU" sz="4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4221088"/>
            <a:ext cx="304538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i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Белеенко</a:t>
            </a:r>
            <a:r>
              <a:rPr lang="ru-RU" sz="2800" b="1" i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2800" b="1" i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елена</a:t>
            </a:r>
            <a:r>
              <a:rPr lang="ru-RU" sz="2800" b="1" i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i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ивановна</a:t>
            </a:r>
            <a:endParaRPr lang="ru-RU" sz="2800" b="1" i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7" name="Picture 3" descr="D:\2кл 2020\Новая папка\2020-04-24 21.42.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80928"/>
            <a:ext cx="3823023" cy="38230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54182" y="260648"/>
            <a:ext cx="40828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опыта работы по теме:</a:t>
            </a: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36910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Учитель высшей категории</a:t>
            </a: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МБОУ СОШ № 1 ст.Архонская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2021г.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Sergey\Desktop\смсамсм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092103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Sergey\Desktop\васпамвап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4580125" cy="3240360"/>
          </a:xfrm>
          <a:prstGeom prst="rect">
            <a:avLst/>
          </a:prstGeom>
          <a:noFill/>
        </p:spPr>
      </p:pic>
      <p:pic>
        <p:nvPicPr>
          <p:cNvPr id="3" name="Picture 2" descr="C:\Users\Sergey\Desktop\мсмсм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150793"/>
            <a:ext cx="5112568" cy="3567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Sergey\Desktop\ап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50" y="676275"/>
            <a:ext cx="8240713" cy="550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ergey\Desktop\чс см.PNG" id="28674" name="Picture 2"/>
          <p:cNvPicPr>
            <a:picLocks noChangeArrowheads="1" noChangeAspect="1"/>
          </p:cNvPicPr>
          <p:nvPr/>
        </p:nvPicPr>
        <p:blipFill>
          <a:blip cstate="print" r:embed="rId2"/>
          <a:srcRect b="94" r="-32"/>
          <a:stretch>
            <a:fillRect/>
          </a:stretch>
        </p:blipFill>
        <p:spPr bwMode="auto">
          <a:xfrm>
            <a:off x="467544" y="332656"/>
            <a:ext cx="5184576" cy="3528392"/>
          </a:xfrm>
          <a:prstGeom prst="rect">
            <a:avLst/>
          </a:prstGeom>
          <a:noFill/>
        </p:spPr>
      </p:pic>
      <p:pic>
        <p:nvPicPr>
          <p:cNvPr descr="C:\Users\Sergey\Desktop\3 класс\20210412_130125.jpg" id="28675" name="Picture 3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4716016" y="476672"/>
            <a:ext cx="4067944" cy="3050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51520" y="4077072"/>
            <a:ext cx="39604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457200"/>
              </a:tabLst>
            </a:pP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charset="0" pitchFamily="18" typeface="Times New Roman"/>
                <a:cs charset="0" pitchFamily="18" typeface="Times New Roman"/>
              </a:rPr>
              <a:t>Интерактивное обучение </a:t>
            </a: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charset="0" pitchFamily="18" typeface="Times New Roman"/>
                <a:cs charset="0" pitchFamily="18" typeface="Times New Roman"/>
              </a:rPr>
              <a:t>–</a:t>
            </a:r>
            <a:r>
              <a:rPr b="0" baseline="0" cap="none" dirty="0" i="0" kumimoji="0" lang="ru-RU" normalizeH="0" smtClean="0" strike="noStrike" sz="2000" u="none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charset="0" pitchFamily="18" typeface="Times New Roman"/>
                <a:cs charset="0" pitchFamily="18" typeface="Times New Roman"/>
              </a:rPr>
              <a:t> это диалоговое обучение, строящееся на линиях:</a:t>
            </a:r>
            <a:endParaRPr b="0" baseline="0" cap="none" dirty="0" i="0" kumimoji="0" lang="ru-RU" normalizeH="0" smtClean="0" strike="noStrike" sz="20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algn="l" pos="457200"/>
              </a:tabLst>
            </a:pP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charset="0" pitchFamily="18" typeface="Times New Roman"/>
                <a:cs charset="0" pitchFamily="18" typeface="Times New Roman"/>
              </a:rPr>
              <a:t>«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charset="0" pitchFamily="18" typeface="Times New Roman"/>
                <a:cs charset="0" pitchFamily="18" typeface="Times New Roman"/>
              </a:rPr>
              <a:t>ученик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charset="0" pitchFamily="18" typeface="Times New Roman"/>
                <a:cs charset="0" pitchFamily="18" typeface="Times New Roman"/>
              </a:rPr>
              <a:t>–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charset="0" pitchFamily="18" typeface="Times New Roman"/>
                <a:cs charset="0" pitchFamily="18" typeface="Times New Roman"/>
              </a:rPr>
              <a:t> </a:t>
            </a:r>
            <a:r>
              <a:rPr b="1" baseline="0" cap="none" dirty="0" err="1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charset="0" pitchFamily="18" typeface="Times New Roman"/>
                <a:cs charset="0" pitchFamily="18" typeface="Times New Roman"/>
              </a:rPr>
              <a:t>ученик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charset="0" pitchFamily="18" typeface="Times New Roman"/>
                <a:cs charset="0" pitchFamily="18" typeface="Times New Roman"/>
              </a:rPr>
              <a:t>»</a:t>
            </a:r>
            <a:endParaRPr b="1" baseline="0" cap="none" dirty="0" i="0" kumimoji="0" lang="ru-RU" normalizeH="0" smtClean="0" strike="noStrike" sz="2000" u="none">
              <a:ln>
                <a:noFill/>
              </a:ln>
              <a:solidFill>
                <a:srgbClr val="FF0000"/>
              </a:solidFill>
              <a:effectLst/>
              <a:latin charset="0" pitchFamily="34" typeface="Arial"/>
              <a:cs charset="0" pitchFamily="34" typeface="Arial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algn="l" pos="457200"/>
              </a:tabLst>
            </a:pP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charset="0" pitchFamily="18" typeface="Times New Roman"/>
                <a:cs charset="0" pitchFamily="18" typeface="Times New Roman"/>
              </a:rPr>
              <a:t>«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charset="0" pitchFamily="18" typeface="Times New Roman"/>
                <a:cs charset="0" pitchFamily="18" typeface="Times New Roman"/>
              </a:rPr>
              <a:t>ученик 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charset="0" pitchFamily="18" typeface="Times New Roman"/>
                <a:cs charset="0" pitchFamily="18" typeface="Times New Roman"/>
              </a:rPr>
              <a:t>–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charset="0" pitchFamily="18" typeface="Times New Roman"/>
                <a:cs charset="0" pitchFamily="18" typeface="Times New Roman"/>
              </a:rPr>
              <a:t> группа учащихся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charset="0" pitchFamily="18" typeface="Times New Roman"/>
                <a:cs charset="0" pitchFamily="18" typeface="Times New Roman"/>
              </a:rPr>
              <a:t>»</a:t>
            </a:r>
            <a:r>
              <a:rPr b="1" baseline="0" cap="none" dirty="0" i="0" kumimoji="0" lang="ru-RU" normalizeH="0" smtClean="0" strike="noStrike" sz="2000" u="none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charset="0" pitchFamily="18" typeface="Times New Roman"/>
                <a:cs charset="0" pitchFamily="18" typeface="Times New Roman"/>
              </a:rPr>
              <a:t>;</a:t>
            </a:r>
            <a:endParaRPr b="1" baseline="0" cap="none" dirty="0" i="0" kumimoji="0" lang="ru-RU" normalizeH="0" smtClean="0" strike="noStrike" sz="2000" u="none">
              <a:ln>
                <a:noFill/>
              </a:ln>
              <a:solidFill>
                <a:srgbClr val="FF0000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C:\Users\Sergey\Desktop\3 класс\Новая папка (3)\IMG-20210324-WA0028.jpg" id="1026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4572000" y="3933056"/>
            <a:ext cx="3637112" cy="2727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84248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Курс :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работа с информаци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1" descr="C:\Users\Sergey\Desktop\ячс чяс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556" y="1340768"/>
            <a:ext cx="8969444" cy="496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Sergey\Desktop\чсмвмв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350491" cy="5464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1508974"/>
            <a:ext cx="633670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http://learningapps.org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835696" y="259577"/>
            <a:ext cx="42484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Веб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-сервис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35696" y="2420888"/>
            <a:ext cx="4536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spiderscribe.net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07704" y="3573016"/>
            <a:ext cx="68407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Конструктор тестов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Оnline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Тest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Рad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907704" y="5157192"/>
            <a:ext cx="7055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Учи.ру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23728" y="5877272"/>
            <a:ext cx="22805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Решу ВПР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C:\Users\Sergey\Desktop\смвапа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884368" cy="5913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D:\2кл 2020\Класс\IMG-20200512-WA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3648406" cy="2736304"/>
          </a:xfrm>
          <a:prstGeom prst="rect">
            <a:avLst/>
          </a:prstGeom>
          <a:noFill/>
        </p:spPr>
      </p:pic>
      <p:pic>
        <p:nvPicPr>
          <p:cNvPr id="2051" name="Picture 3" descr="D:\2кл 2020\Класс\IMG-20200410-WA0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3719059" cy="27892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4725144"/>
            <a:ext cx="754084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Пусть учебный процесс будет 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радость для всех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rgey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81000"/>
            <a:ext cx="8712968" cy="6096000"/>
          </a:xfrm>
          <a:prstGeom prst="rect">
            <a:avLst/>
          </a:prstGeom>
          <a:noFill/>
        </p:spPr>
      </p:pic>
      <p:pic>
        <p:nvPicPr>
          <p:cNvPr id="3" name="Picture 2" descr="C:\Users\Sergey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32" y="548680"/>
            <a:ext cx="8404206" cy="587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Sergey\Desktop\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88640"/>
            <a:ext cx="8784976" cy="6480720"/>
          </a:xfrm>
          <a:prstGeom prst="rect">
            <a:avLst/>
          </a:prstGeom>
          <a:noFill/>
        </p:spPr>
      </p:pic>
      <p:sp>
        <p:nvSpPr>
          <p:cNvPr id="3" name="Стрелка вправо 2"/>
          <p:cNvSpPr/>
          <p:nvPr/>
        </p:nvSpPr>
        <p:spPr>
          <a:xfrm>
            <a:off x="1259632" y="35010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187624" y="278092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259632" y="314096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rgey\Desktop\slide6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ergey\Desktop\оэьлюоэлодлхэ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992888" cy="4248472"/>
          </a:xfrm>
          <a:prstGeom prst="rect">
            <a:avLst/>
          </a:prstGeom>
          <a:noFill/>
        </p:spPr>
      </p:pic>
      <p:pic>
        <p:nvPicPr>
          <p:cNvPr id="3" name="Picture 2" descr="D:\2кл 2020\Класс\IMG-20200514-WA00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89040"/>
            <a:ext cx="410445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948690"/>
            <a:ext cx="5400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Легкий способ учиться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Современные дети сейчас растут в</a:t>
            </a:r>
            <a:r>
              <a:rPr lang="ru-RU" dirty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гаджетов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</a:t>
            </a:r>
            <a:r>
              <a:rPr lang="ru-RU" dirty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цифровом мире они чувствуют себя как</a:t>
            </a:r>
            <a:r>
              <a:rPr lang="ru-RU" dirty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рыба в</a:t>
            </a:r>
            <a:r>
              <a:rPr lang="ru-RU" dirty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воде. Поэтому с</a:t>
            </a:r>
            <a:r>
              <a:rPr lang="ru-RU" dirty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Яндекс.Учебником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им</a:t>
            </a:r>
            <a:r>
              <a:rPr lang="ru-RU" dirty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легко и</a:t>
            </a:r>
            <a:r>
              <a:rPr lang="ru-RU" dirty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Подсказки и право на ошибку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Наводящие подсказки 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возможность решить задачу 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нескольких попыток помогают ученику увидеть свои ошибки, сформировать внутреннюю, 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внешнюю мотивацию 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изучению предмета.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Понимание важнее отметок!!!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Современные темы, интересные задания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Яндекс.Учебник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помогает учителю говорить с</a:t>
            </a:r>
            <a:r>
              <a:rPr lang="ru-RU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 УЧАЩИМИСЯ 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</a:t>
            </a:r>
            <a:r>
              <a:rPr lang="ru-RU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одном языке: в</a:t>
            </a:r>
            <a:r>
              <a:rPr lang="ru-RU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заданиях есть </a:t>
            </a:r>
            <a:r>
              <a:rPr lang="ru-RU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дроны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</a:t>
            </a:r>
            <a:r>
              <a:rPr lang="ru-RU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герои мультфильмов, тематические хорошие иллюстрации. Тексты написаны в</a:t>
            </a:r>
            <a:r>
              <a:rPr lang="ru-RU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современной стилистике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2кл 2020\Класс\IMG-20200427-WA0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564904"/>
            <a:ext cx="2915816" cy="38877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32138" y="188640"/>
            <a:ext cx="7536615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Почему  ученикам  нравится  заниматься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в </a:t>
            </a:r>
            <a:r>
              <a:rPr lang="ru-RU" sz="3200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Яндекс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Учебнике</a:t>
            </a:r>
            <a:endParaRPr lang="ru-RU" sz="5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Sergey\Desktop\цу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274396" cy="523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Sergey\Desktop\Снимок.PNGтлтлтлтлтьл.PNG"/>
          <p:cNvPicPr>
            <a:picLocks noChangeAspect="1" noChangeArrowheads="1"/>
          </p:cNvPicPr>
          <p:nvPr/>
        </p:nvPicPr>
        <p:blipFill>
          <a:blip r:embed="rId2" cstate="print"/>
          <a:srcRect t="22217"/>
          <a:stretch>
            <a:fillRect/>
          </a:stretch>
        </p:blipFill>
        <p:spPr bwMode="auto">
          <a:xfrm>
            <a:off x="395536" y="2060848"/>
            <a:ext cx="8136904" cy="41764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332656"/>
            <a:ext cx="75522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Формат использования </a:t>
            </a:r>
          </a:p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Яндекс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Учебника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Sergey\Desktop\ир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6754515" cy="6279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100</Words>
  <Application>Microsoft Office PowerPoint</Application>
  <PresentationFormat>Экран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41</cp:revision>
  <dcterms:created xsi:type="dcterms:W3CDTF">2021-08-26T03:19:13Z</dcterms:created>
  <dcterms:modified xsi:type="dcterms:W3CDTF">2021-12-01T11:58:26Z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867434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